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6858000" cy="9906000" type="A4"/>
  <p:notesSz cx="6807200" cy="99393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90198CE1-9126-4140-9FEE-B68C625031A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8" d="100"/>
          <a:sy n="208" d="100"/>
        </p:scale>
        <p:origin x="318" y="-82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川 昌子" userId="da7bb8de-1f9a-4a6b-b0d4-d7d2810c9b24" providerId="ADAL" clId="{7B500219-DAF2-41B2-8CE1-12AFE4369B44}"/>
    <pc:docChg chg="modSld">
      <pc:chgData name="石川 昌子" userId="da7bb8de-1f9a-4a6b-b0d4-d7d2810c9b24" providerId="ADAL" clId="{7B500219-DAF2-41B2-8CE1-12AFE4369B44}" dt="2021-04-13T06:49:06.926" v="15" actId="20577"/>
      <pc:docMkLst>
        <pc:docMk/>
      </pc:docMkLst>
      <pc:sldChg chg="modSp mod">
        <pc:chgData name="石川 昌子" userId="da7bb8de-1f9a-4a6b-b0d4-d7d2810c9b24" providerId="ADAL" clId="{7B500219-DAF2-41B2-8CE1-12AFE4369B44}" dt="2021-04-13T06:49:06.926" v="15" actId="20577"/>
        <pc:sldMkLst>
          <pc:docMk/>
          <pc:sldMk cId="2431657321" sldId="256"/>
        </pc:sldMkLst>
        <pc:spChg chg="mod">
          <ac:chgData name="石川 昌子" userId="da7bb8de-1f9a-4a6b-b0d4-d7d2810c9b24" providerId="ADAL" clId="{7B500219-DAF2-41B2-8CE1-12AFE4369B44}" dt="2021-04-13T06:49:06.926" v="15" actId="20577"/>
          <ac:spMkLst>
            <pc:docMk/>
            <pc:sldMk cId="2431657321" sldId="256"/>
            <ac:spMk id="48" creationId="{15D81EF2-602F-4C28-828F-A38C7744C5D6}"/>
          </ac:spMkLst>
        </pc:spChg>
      </pc:sldChg>
    </pc:docChg>
  </pc:docChgLst>
  <pc:docChgLst>
    <pc:chgData name="石川 昌子" userId="da7bb8de-1f9a-4a6b-b0d4-d7d2810c9b24" providerId="ADAL" clId="{AC9FDD92-2AAB-4C48-940F-859A96A33EC5}"/>
    <pc:docChg chg="undo custSel modSld addSection modSection">
      <pc:chgData name="石川 昌子" userId="da7bb8de-1f9a-4a6b-b0d4-d7d2810c9b24" providerId="ADAL" clId="{AC9FDD92-2AAB-4C48-940F-859A96A33EC5}" dt="2020-07-30T07:24:19.520" v="1336" actId="20577"/>
      <pc:docMkLst>
        <pc:docMk/>
      </pc:docMkLst>
      <pc:sldChg chg="addSp delSp modSp mod">
        <pc:chgData name="石川 昌子" userId="da7bb8de-1f9a-4a6b-b0d4-d7d2810c9b24" providerId="ADAL" clId="{AC9FDD92-2AAB-4C48-940F-859A96A33EC5}" dt="2020-07-30T07:24:19.520" v="1336" actId="20577"/>
        <pc:sldMkLst>
          <pc:docMk/>
          <pc:sldMk cId="2431657321" sldId="256"/>
        </pc:sldMkLst>
        <pc:spChg chg="add mod">
          <ac:chgData name="石川 昌子" userId="da7bb8de-1f9a-4a6b-b0d4-d7d2810c9b24" providerId="ADAL" clId="{AC9FDD92-2AAB-4C48-940F-859A96A33EC5}" dt="2020-07-30T06:01:23.114" v="1316" actId="6549"/>
          <ac:spMkLst>
            <pc:docMk/>
            <pc:sldMk cId="2431657321" sldId="256"/>
            <ac:spMk id="2" creationId="{CBFE5FC7-FB48-41C1-A25E-E44026731BB1}"/>
          </ac:spMkLst>
        </pc:spChg>
        <pc:spChg chg="del mod">
          <ac:chgData name="石川 昌子" userId="da7bb8de-1f9a-4a6b-b0d4-d7d2810c9b24" providerId="ADAL" clId="{AC9FDD92-2AAB-4C48-940F-859A96A33EC5}" dt="2020-07-30T05:43:48.968" v="347" actId="478"/>
          <ac:spMkLst>
            <pc:docMk/>
            <pc:sldMk cId="2431657321" sldId="256"/>
            <ac:spMk id="3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1.453" v="348" actId="478"/>
          <ac:spMkLst>
            <pc:docMk/>
            <pc:sldMk cId="2431657321" sldId="256"/>
            <ac:spMk id="6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3.281" v="349" actId="478"/>
          <ac:spMkLst>
            <pc:docMk/>
            <pc:sldMk cId="2431657321" sldId="256"/>
            <ac:spMk id="7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5.297" v="350" actId="478"/>
          <ac:spMkLst>
            <pc:docMk/>
            <pc:sldMk cId="2431657321" sldId="256"/>
            <ac:spMk id="8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6.484" v="351" actId="478"/>
          <ac:spMkLst>
            <pc:docMk/>
            <pc:sldMk cId="2431657321" sldId="256"/>
            <ac:spMk id="9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7.796" v="352" actId="478"/>
          <ac:spMkLst>
            <pc:docMk/>
            <pc:sldMk cId="2431657321" sldId="256"/>
            <ac:spMk id="10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3:59.531" v="353" actId="478"/>
          <ac:spMkLst>
            <pc:docMk/>
            <pc:sldMk cId="2431657321" sldId="256"/>
            <ac:spMk id="11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4:02.187" v="354" actId="478"/>
          <ac:spMkLst>
            <pc:docMk/>
            <pc:sldMk cId="2431657321" sldId="256"/>
            <ac:spMk id="12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4:03.734" v="355" actId="478"/>
          <ac:spMkLst>
            <pc:docMk/>
            <pc:sldMk cId="2431657321" sldId="256"/>
            <ac:spMk id="13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4:04.750" v="356" actId="478"/>
          <ac:spMkLst>
            <pc:docMk/>
            <pc:sldMk cId="2431657321" sldId="256"/>
            <ac:spMk id="14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4:14.531" v="357" actId="478"/>
          <ac:spMkLst>
            <pc:docMk/>
            <pc:sldMk cId="2431657321" sldId="256"/>
            <ac:spMk id="15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4:15.671" v="358" actId="478"/>
          <ac:spMkLst>
            <pc:docMk/>
            <pc:sldMk cId="2431657321" sldId="256"/>
            <ac:spMk id="16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37.456" v="429" actId="478"/>
          <ac:spMkLst>
            <pc:docMk/>
            <pc:sldMk cId="2431657321" sldId="256"/>
            <ac:spMk id="17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38.769" v="430" actId="478"/>
          <ac:spMkLst>
            <pc:docMk/>
            <pc:sldMk cId="2431657321" sldId="256"/>
            <ac:spMk id="18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41.925" v="432" actId="478"/>
          <ac:spMkLst>
            <pc:docMk/>
            <pc:sldMk cId="2431657321" sldId="256"/>
            <ac:spMk id="21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40.769" v="431" actId="478"/>
          <ac:spMkLst>
            <pc:docMk/>
            <pc:sldMk cId="2431657321" sldId="256"/>
            <ac:spMk id="22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43.253" v="433" actId="478"/>
          <ac:spMkLst>
            <pc:docMk/>
            <pc:sldMk cId="2431657321" sldId="256"/>
            <ac:spMk id="23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34.878" v="428" actId="478"/>
          <ac:spMkLst>
            <pc:docMk/>
            <pc:sldMk cId="2431657321" sldId="256"/>
            <ac:spMk id="25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33.487" v="427" actId="478"/>
          <ac:spMkLst>
            <pc:docMk/>
            <pc:sldMk cId="2431657321" sldId="256"/>
            <ac:spMk id="26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32.191" v="426" actId="478"/>
          <ac:spMkLst>
            <pc:docMk/>
            <pc:sldMk cId="2431657321" sldId="256"/>
            <ac:spMk id="27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2.456" v="420" actId="478"/>
          <ac:spMkLst>
            <pc:docMk/>
            <pc:sldMk cId="2431657321" sldId="256"/>
            <ac:spMk id="28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31.050" v="425" actId="478"/>
          <ac:spMkLst>
            <pc:docMk/>
            <pc:sldMk cId="2431657321" sldId="256"/>
            <ac:spMk id="29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9.519" v="424" actId="478"/>
          <ac:spMkLst>
            <pc:docMk/>
            <pc:sldMk cId="2431657321" sldId="256"/>
            <ac:spMk id="30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28.472" v="423" actId="478"/>
          <ac:spMkLst>
            <pc:docMk/>
            <pc:sldMk cId="2431657321" sldId="256"/>
            <ac:spMk id="32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7.472" v="422" actId="478"/>
          <ac:spMkLst>
            <pc:docMk/>
            <pc:sldMk cId="2431657321" sldId="256"/>
            <ac:spMk id="33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6.316" v="421" actId="478"/>
          <ac:spMkLst>
            <pc:docMk/>
            <pc:sldMk cId="2431657321" sldId="256"/>
            <ac:spMk id="34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1.144" v="419" actId="478"/>
          <ac:spMkLst>
            <pc:docMk/>
            <pc:sldMk cId="2431657321" sldId="256"/>
            <ac:spMk id="35" creationId="{00000000-0000-0000-0000-000000000000}"/>
          </ac:spMkLst>
        </pc:spChg>
        <pc:spChg chg="del">
          <ac:chgData name="石川 昌子" userId="da7bb8de-1f9a-4a6b-b0d4-d7d2810c9b24" providerId="ADAL" clId="{AC9FDD92-2AAB-4C48-940F-859A96A33EC5}" dt="2020-07-30T05:47:20.019" v="418" actId="478"/>
          <ac:spMkLst>
            <pc:docMk/>
            <pc:sldMk cId="2431657321" sldId="256"/>
            <ac:spMk id="36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18.784" v="417" actId="478"/>
          <ac:spMkLst>
            <pc:docMk/>
            <pc:sldMk cId="2431657321" sldId="256"/>
            <ac:spMk id="37" creationId="{00000000-0000-0000-0000-000000000000}"/>
          </ac:spMkLst>
        </pc:spChg>
        <pc:spChg chg="del mod">
          <ac:chgData name="石川 昌子" userId="da7bb8de-1f9a-4a6b-b0d4-d7d2810c9b24" providerId="ADAL" clId="{AC9FDD92-2AAB-4C48-940F-859A96A33EC5}" dt="2020-07-30T05:47:17.487" v="416" actId="478"/>
          <ac:spMkLst>
            <pc:docMk/>
            <pc:sldMk cId="2431657321" sldId="256"/>
            <ac:spMk id="38" creationId="{00000000-0000-0000-0000-000000000000}"/>
          </ac:spMkLst>
        </pc:spChg>
        <pc:spChg chg="mod">
          <ac:chgData name="石川 昌子" userId="da7bb8de-1f9a-4a6b-b0d4-d7d2810c9b24" providerId="ADAL" clId="{AC9FDD92-2AAB-4C48-940F-859A96A33EC5}" dt="2020-07-30T05:36:29.241" v="64" actId="20577"/>
          <ac:spMkLst>
            <pc:docMk/>
            <pc:sldMk cId="2431657321" sldId="256"/>
            <ac:spMk id="39" creationId="{00000000-0000-0000-0000-000000000000}"/>
          </ac:spMkLst>
        </pc:spChg>
        <pc:spChg chg="add del mod">
          <ac:chgData name="石川 昌子" userId="da7bb8de-1f9a-4a6b-b0d4-d7d2810c9b24" providerId="ADAL" clId="{AC9FDD92-2AAB-4C48-940F-859A96A33EC5}" dt="2020-07-30T05:37:32.786" v="71" actId="478"/>
          <ac:spMkLst>
            <pc:docMk/>
            <pc:sldMk cId="2431657321" sldId="256"/>
            <ac:spMk id="46" creationId="{8F69BFD9-47E7-440C-8765-33F50D85B66B}"/>
          </ac:spMkLst>
        </pc:spChg>
        <pc:spChg chg="add del mod">
          <ac:chgData name="石川 昌子" userId="da7bb8de-1f9a-4a6b-b0d4-d7d2810c9b24" providerId="ADAL" clId="{AC9FDD92-2AAB-4C48-940F-859A96A33EC5}" dt="2020-07-30T05:43:15.390" v="344"/>
          <ac:spMkLst>
            <pc:docMk/>
            <pc:sldMk cId="2431657321" sldId="256"/>
            <ac:spMk id="47" creationId="{668AF587-2001-4CEF-BF64-CA581191B7D6}"/>
          </ac:spMkLst>
        </pc:spChg>
        <pc:spChg chg="add mod">
          <ac:chgData name="石川 昌子" userId="da7bb8de-1f9a-4a6b-b0d4-d7d2810c9b24" providerId="ADAL" clId="{AC9FDD92-2AAB-4C48-940F-859A96A33EC5}" dt="2020-07-30T07:24:19.520" v="1336" actId="20577"/>
          <ac:spMkLst>
            <pc:docMk/>
            <pc:sldMk cId="2431657321" sldId="256"/>
            <ac:spMk id="48" creationId="{15D81EF2-602F-4C28-828F-A38C7744C5D6}"/>
          </ac:spMkLst>
        </pc:spChg>
        <pc:grpChg chg="del mod">
          <ac:chgData name="石川 昌子" userId="da7bb8de-1f9a-4a6b-b0d4-d7d2810c9b24" providerId="ADAL" clId="{AC9FDD92-2AAB-4C48-940F-859A96A33EC5}" dt="2020-07-30T05:52:36.872" v="1273" actId="478"/>
          <ac:grpSpMkLst>
            <pc:docMk/>
            <pc:sldMk cId="2431657321" sldId="256"/>
            <ac:grpSpMk id="45" creationId="{00000000-0000-0000-0000-000000000000}"/>
          </ac:grpSpMkLst>
        </pc:grpChg>
        <pc:cxnChg chg="mod">
          <ac:chgData name="石川 昌子" userId="da7bb8de-1f9a-4a6b-b0d4-d7d2810c9b24" providerId="ADAL" clId="{AC9FDD92-2AAB-4C48-940F-859A96A33EC5}" dt="2020-07-30T06:01:29.832" v="1322" actId="14100"/>
          <ac:cxnSpMkLst>
            <pc:docMk/>
            <pc:sldMk cId="2431657321" sldId="256"/>
            <ac:cxnSpMk id="44" creationId="{00000000-0000-0000-0000-000000000000}"/>
          </ac:cxnSpMkLst>
        </pc:cxnChg>
      </pc:sldChg>
    </pc:docChg>
  </pc:docChgLst>
  <pc:docChgLst>
    <pc:chgData name="石川 昌子" userId="da7bb8de-1f9a-4a6b-b0d4-d7d2810c9b24" providerId="ADAL" clId="{E85B3236-9C34-4098-8C58-FCFFEF4D4EB1}"/>
    <pc:docChg chg="undo custSel modSld">
      <pc:chgData name="石川 昌子" userId="da7bb8de-1f9a-4a6b-b0d4-d7d2810c9b24" providerId="ADAL" clId="{E85B3236-9C34-4098-8C58-FCFFEF4D4EB1}" dt="2021-03-29T02:28:40.395" v="184"/>
      <pc:docMkLst>
        <pc:docMk/>
      </pc:docMkLst>
      <pc:sldChg chg="modSp mod">
        <pc:chgData name="石川 昌子" userId="da7bb8de-1f9a-4a6b-b0d4-d7d2810c9b24" providerId="ADAL" clId="{E85B3236-9C34-4098-8C58-FCFFEF4D4EB1}" dt="2021-03-29T02:28:40.395" v="184"/>
        <pc:sldMkLst>
          <pc:docMk/>
          <pc:sldMk cId="2431657321" sldId="256"/>
        </pc:sldMkLst>
        <pc:spChg chg="mod">
          <ac:chgData name="石川 昌子" userId="da7bb8de-1f9a-4a6b-b0d4-d7d2810c9b24" providerId="ADAL" clId="{E85B3236-9C34-4098-8C58-FCFFEF4D4EB1}" dt="2021-03-29T02:28:40.395" v="184"/>
          <ac:spMkLst>
            <pc:docMk/>
            <pc:sldMk cId="2431657321" sldId="256"/>
            <ac:spMk id="48" creationId="{15D81EF2-602F-4C28-828F-A38C7744C5D6}"/>
          </ac:spMkLst>
        </pc:spChg>
        <pc:cxnChg chg="mod">
          <ac:chgData name="石川 昌子" userId="da7bb8de-1f9a-4a6b-b0d4-d7d2810c9b24" providerId="ADAL" clId="{E85B3236-9C34-4098-8C58-FCFFEF4D4EB1}" dt="2021-03-29T02:27:44.466" v="172" actId="14100"/>
          <ac:cxnSpMkLst>
            <pc:docMk/>
            <pc:sldMk cId="2431657321" sldId="256"/>
            <ac:cxnSpMk id="44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20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0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5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158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5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04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97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29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75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84379F1-006A-409D-B684-02F3D3EE2DF4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4329C72-DA9E-4DB0-94AC-D421789D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54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>
            <a:off x="2589670" y="1466136"/>
            <a:ext cx="0" cy="7272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FE5FC7-FB48-41C1-A25E-E44026731BB1}"/>
              </a:ext>
            </a:extLst>
          </p:cNvPr>
          <p:cNvSpPr txBox="1"/>
          <p:nvPr/>
        </p:nvSpPr>
        <p:spPr>
          <a:xfrm>
            <a:off x="1698600" y="1424608"/>
            <a:ext cx="809729" cy="490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300"/>
              </a:lnSpc>
            </a:pP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名称</a:t>
            </a:r>
            <a:endParaRPr kumimoji="1"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所在地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創業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創立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資本金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取引銀行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取得資格一覧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登録建築業許可</a:t>
            </a:r>
            <a:endParaRPr kumimoji="1"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kumimoji="1"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社員数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役員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営業種目</a:t>
            </a:r>
            <a:endParaRPr kumimoji="1"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kumimoji="1"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各事業所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ts val="1300"/>
              </a:lnSpc>
            </a:pP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関連会社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5D81EF2-602F-4C28-828F-A38C7744C5D6}"/>
              </a:ext>
            </a:extLst>
          </p:cNvPr>
          <p:cNvSpPr txBox="1"/>
          <p:nvPr/>
        </p:nvSpPr>
        <p:spPr>
          <a:xfrm>
            <a:off x="2651550" y="1424608"/>
            <a:ext cx="3513753" cy="744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岩堀建設工業株式会社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8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〒３５０</a:t>
            </a:r>
            <a:r>
              <a:rPr lang="en-US" altLang="ja-JP" sz="5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8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</a:t>
            </a:r>
            <a:r>
              <a:rPr lang="ja-JP" altLang="en-US" sz="700" spc="-9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４１</a:t>
            </a:r>
            <a:r>
              <a:rPr lang="ja-JP" altLang="en-US" sz="500" spc="-9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　</a:t>
            </a:r>
            <a:r>
              <a:rPr lang="ja-JP" altLang="en-US" sz="700" spc="-2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-OTF 中ゴシックBBB Pro Medium" pitchFamily="34" charset="-128"/>
              </a:rPr>
              <a:t>埼玉県川越市六軒町</a:t>
            </a:r>
            <a:r>
              <a:rPr lang="ja-JP" altLang="en-US" sz="700" spc="-8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</a:t>
            </a:r>
            <a:r>
              <a:rPr lang="en-US" altLang="ja-JP" sz="500" spc="-8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-OTF 中ゴシックBBB Pro Medium" pitchFamily="34" charset="-128"/>
              </a:rPr>
              <a:t>-</a:t>
            </a:r>
            <a:r>
              <a:rPr lang="ja-JP" altLang="en-US" sz="700" spc="-8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３</a:t>
            </a:r>
            <a:r>
              <a:rPr lang="en-US" altLang="ja-JP" sz="500" spc="-8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-OTF 中ゴシックBBB Pro Medium" pitchFamily="34" charset="-128"/>
              </a:rPr>
              <a:t>-</a:t>
            </a:r>
            <a:r>
              <a:rPr lang="ja-JP" altLang="en-US" sz="700" spc="-8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１０</a:t>
            </a:r>
            <a:endParaRPr lang="en-US" altLang="ja-JP" sz="700" spc="-8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</a:rPr>
              <a:t>ＴＥＬ</a:t>
            </a:r>
            <a:r>
              <a:rPr lang="ja-JP" altLang="en-US" sz="400" spc="-4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０４９</a:t>
            </a:r>
            <a:r>
              <a:rPr lang="en-US" altLang="ja-JP" sz="400" spc="-40" dirty="0">
                <a:latin typeface="ＭＳ Ｐゴシック" panose="020B0600070205080204" pitchFamily="50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２２５</a:t>
            </a:r>
            <a:r>
              <a:rPr lang="en-US" altLang="ja-JP" sz="500" spc="-40" dirty="0">
                <a:latin typeface="ＭＳ Ｐゴシック" panose="020B0600070205080204" pitchFamily="50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５１１１（代）</a:t>
            </a:r>
            <a:r>
              <a:rPr lang="ja-JP" altLang="en-US" sz="600" spc="-4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ＦＡＸ</a:t>
            </a:r>
            <a:r>
              <a:rPr lang="ja-JP" altLang="en-US" sz="400" spc="-4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０４９</a:t>
            </a:r>
            <a:r>
              <a:rPr lang="en-US" altLang="ja-JP" sz="400" spc="-40" dirty="0">
                <a:latin typeface="ＭＳ Ｐゴシック" panose="020B0600070205080204" pitchFamily="50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２２５</a:t>
            </a:r>
            <a:r>
              <a:rPr lang="en-US" altLang="ja-JP" sz="500" spc="-40" dirty="0">
                <a:latin typeface="ＭＳ Ｐゴシック" panose="020B0600070205080204" pitchFamily="50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</a:rPr>
              <a:t>３７３７</a:t>
            </a:r>
            <a:endParaRPr lang="en-US" altLang="ja-JP" sz="700" spc="-40" dirty="0">
              <a:latin typeface="ＭＳ Ｐゴシック" panose="020B060007020508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昭和２０年１２月</a:t>
            </a:r>
            <a:r>
              <a:rPr lang="ja-JP" altLang="en-US" sz="2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　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１日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〔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１９４５年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〕</a:t>
            </a:r>
            <a:r>
              <a:rPr lang="en-US" altLang="ja-JP" sz="700" spc="-4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-OTF 中ゴシックBBB Pro Medium" pitchFamily="34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昭和２３年１０月２９日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〔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１９４８年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〕 </a:t>
            </a: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８０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,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,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０００</a:t>
            </a: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円 </a:t>
            </a: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みずほ銀行川越支店</a:t>
            </a:r>
            <a:r>
              <a:rPr lang="ja-JP" altLang="en-US" sz="10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　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埼玉りそな銀行川越支店 </a:t>
            </a:r>
          </a:p>
          <a:p>
            <a:pPr>
              <a:lnSpc>
                <a:spcPts val="1300"/>
              </a:lnSpc>
            </a:pPr>
            <a:r>
              <a:rPr lang="ja-JP" altLang="en-US" sz="700" spc="-2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一級建築士／二級建築士 ／一級建築施工管理技士／二級建築施工管理技士</a:t>
            </a:r>
            <a:endParaRPr lang="en-US" altLang="ja-JP" sz="700" spc="-2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2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一級土木施工管理技士／二級土木施工管理技士／一級管工事施工管理技士</a:t>
            </a:r>
            <a:endParaRPr lang="en-US" altLang="ja-JP" sz="700" spc="-2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2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二級管工事施工管理技士／一級造園施工管理技士／二級造園施工管理技士</a:t>
            </a:r>
            <a:endParaRPr lang="en-US" altLang="ja-JP" sz="700" spc="-2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2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二級電気工事施工管理技士／建築設備士／消防設備士／空調・衛生設備士</a:t>
            </a:r>
            <a:endParaRPr lang="en-US" altLang="ja-JP" sz="700" spc="-2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2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ボイラー技士／危険物取扱者／宅地建物取引主任／情報処理技術者 </a:t>
            </a: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国土交通大臣（特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２）６９７号</a:t>
            </a: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一級建築士事務所　埼玉県知事（１１）２７９号</a:t>
            </a: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宅地建物取引業登録　埼玉県知事（１３）６６０１号 </a:t>
            </a: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６６名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〔</a:t>
            </a:r>
            <a:r>
              <a:rPr lang="ja-JP" altLang="en-US" sz="700" spc="-40">
                <a:latin typeface="ＭＳ Ｐゴシック" panose="020B0600070205080204" pitchFamily="50" charset="-128"/>
                <a:cs typeface="A-OTF 中ゴシックBBB Pro Medium" pitchFamily="34" charset="-128"/>
              </a:rPr>
              <a:t>２０２２年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２</a:t>
            </a:r>
            <a:r>
              <a:rPr lang="ja-JP" altLang="en-US" sz="700" spc="-40">
                <a:latin typeface="ＭＳ Ｐゴシック" panose="020B0600070205080204" pitchFamily="50" charset="-128"/>
                <a:cs typeface="A-OTF 中ゴシックBBB Pro Medium" pitchFamily="34" charset="-128"/>
              </a:rPr>
              <a:t>月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現在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〕 </a:t>
            </a: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代表取締役社長　　　　　　　　　　岩堀　和久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取締役副社長　　　　　　　　　　　岩堀　聡司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専務取締役　　　　　　　　　　　　樋口　秀斉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取締役情報マネジメント事業部長　　岩本　聡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取締役建築本部長　　　　　　　　　都築　幸男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取締役企画事業部長　　　　　　　　中路　孝子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取締役総務部長　　　　　　　　　　三澤　康彦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監査役　　　　　　　　　　　　　　増田　俊治</a:t>
            </a: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コンサルティング事業／企画開発事業／不動産事業／建築設計／構造設計／設備設計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インテリア設計／建築・土木工事業／メンテナンス事業／資材調達事業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賃貸事業／ホテル経営事業／環境事業（ＬＥＤ、太陽光発電） ／ネットワ</a:t>
            </a:r>
            <a:r>
              <a:rPr lang="ja-JP" altLang="en-US" sz="6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ー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ク事業／ＣＭ事業 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endParaRPr lang="ja-JP" altLang="en-US" sz="2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東京営業所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〒１７９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００７３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東京都練馬区田柄４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９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１５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資材センター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１１０５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埼玉県川越市今成２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４１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１３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ＶＤＣセンター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１１２３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埼玉県川越市脇田本町２４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-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９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新宿社員寮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１１２４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埼玉県川越市新宿町２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１７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８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伊東保養寮 </a:t>
            </a:r>
          </a:p>
          <a:p>
            <a:pPr>
              <a:lnSpc>
                <a:spcPct val="113000"/>
              </a:lnSpc>
            </a:pPr>
            <a:r>
              <a:rPr lang="ja-JP" altLang="en-US" sz="70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静岡県伊東市富戸字先原 </a:t>
            </a:r>
            <a:endParaRPr lang="en-US" altLang="ja-JP" sz="7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ja-JP" altLang="en-US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八風山荘（軽井沢保養所）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長野県北佐久郡軽井沢町大字発地 字大平８９０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１８八風の郷区画５０１４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徳栄産業株式会社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〒３５０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０８２５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埼玉県川越市月吉町２１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２１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株式会社ＰＩＸ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〒３５５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００２８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埼玉県東松山市箭弓町１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１８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１０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東松山第一ホテル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〒３５５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００２８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埼玉県東松山市箭弓町１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１８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１１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endParaRPr lang="en-US" altLang="ja-JP" sz="20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藤岡第一ホテル </a:t>
            </a:r>
          </a:p>
          <a:p>
            <a:pPr>
              <a:lnSpc>
                <a:spcPct val="113000"/>
              </a:lnSpc>
            </a:pP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〒３７５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-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００２４</a:t>
            </a:r>
            <a:r>
              <a:rPr lang="en-US" altLang="ja-JP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 </a:t>
            </a:r>
            <a:r>
              <a:rPr lang="ja-JP" altLang="en-US" sz="700" spc="-40" dirty="0">
                <a:latin typeface="ＭＳ Ｐゴシック" panose="020B0600070205080204" pitchFamily="50" charset="-128"/>
                <a:cs typeface="A-OTF 中ゴシックBBB Pro Medium" pitchFamily="34" charset="-128"/>
              </a:rPr>
              <a:t>群馬県藤岡市藤岡６０６</a:t>
            </a:r>
            <a:endParaRPr lang="en-US" altLang="ja-JP" sz="700" spc="-40" dirty="0">
              <a:latin typeface="ＭＳ Ｐゴシック" panose="020B0600070205080204" pitchFamily="50" charset="-128"/>
              <a:cs typeface="A-OTF 中ゴシックBBB Pro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65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437</Words>
  <Application>Microsoft Office PowerPoint</Application>
  <PresentationFormat>A4 210 x 297 mm</PresentationFormat>
  <Paragraphs>86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ＭＳ ゴシック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036</dc:creator>
  <cp:lastModifiedBy>石川 昌子</cp:lastModifiedBy>
  <cp:revision>32</cp:revision>
  <cp:lastPrinted>2021-04-13T06:50:07Z</cp:lastPrinted>
  <dcterms:created xsi:type="dcterms:W3CDTF">2013-12-27T02:42:35Z</dcterms:created>
  <dcterms:modified xsi:type="dcterms:W3CDTF">2022-02-18T06:24:32Z</dcterms:modified>
</cp:coreProperties>
</file>